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30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028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32AF967B-997B-AC19-3DA6-FDDE89D972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8516" y="870745"/>
            <a:ext cx="9234967" cy="5116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ワイド画面</PresentationFormat>
  <Paragraphs>14</Paragraphs>
  <Slides>14</Slides>
  <Notes>14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6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Textureのプロパティ設定ツールを作った話</dc:title>
  <dc:subject>PptxGenJS Presentation</dc:subject>
  <dc:creator>Created by Marp</dc:creator>
  <cp:lastModifiedBy>ばいと てら</cp:lastModifiedBy>
  <cp:revision>2</cp:revision>
  <dcterms:created xsi:type="dcterms:W3CDTF">2026-01-12T13:34:27Z</dcterms:created>
  <dcterms:modified xsi:type="dcterms:W3CDTF">2026-01-12T13:35:23Z</dcterms:modified>
</cp:coreProperties>
</file>